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71" r:id="rId3"/>
    <p:sldId id="259" r:id="rId4"/>
    <p:sldId id="267" r:id="rId5"/>
    <p:sldId id="260" r:id="rId6"/>
    <p:sldId id="261" r:id="rId7"/>
    <p:sldId id="262" r:id="rId8"/>
    <p:sldId id="258" r:id="rId9"/>
    <p:sldId id="268" r:id="rId10"/>
    <p:sldId id="263" r:id="rId11"/>
    <p:sldId id="264" r:id="rId12"/>
    <p:sldId id="265" r:id="rId13"/>
    <p:sldId id="266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425A1-128F-47A2-AF7F-DC646C628553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41F72-02DC-4E51-8EA0-C15777719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1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24043CE-6E28-4013-A995-AD6D3D4FEDC2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Copyright 2016  PanLbilt Global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9420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5DE5-CF49-4456-AB33-14B1D59A7A20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 PanLbilt Global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2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C5CE-49FB-4B2C-837D-475A71B72006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 PanLbilt Global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4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3CE0-E592-4305-BB8A-5A2EBF74BEBC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 PanLbilt Global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7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F323C-2F30-4D6C-9783-E23CD6447B60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Copyright 2016  PanLbilt Global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92537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63A6-BD26-4602-BE01-72EB9B8F2ED1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 PanLbilt Global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0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591E-9875-43CD-B9B0-140FFF75F039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 PanLbilt Global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0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B1C1-BC11-4899-9153-2C530F39F0AB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 PanLbilt Global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3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011F-7110-4556-BA88-450466DAB2A8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 PanLbilt Global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9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DD8A29-5950-4900-BDD5-310824756401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Copyright 2016  PanLbilt Global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025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2B460A-0AB4-4CC6-A4BC-F19D8241EE9F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Copyright 2016  PanLbilt Global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577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4E008FB-C560-4DF7-AD00-5B2B887F300C}" type="datetime1">
              <a:rPr lang="en-US" smtClean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Copyright 2016  PanLbilt Global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372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lbilt.com/" TargetMode="External"/><Relationship Id="rId2" Type="http://schemas.openxmlformats.org/officeDocument/2006/relationships/hyperlink" Target="mailto:allano@PanLbil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640" y="1212351"/>
            <a:ext cx="9082356" cy="306169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sz="4400" dirty="0"/>
              <a:t>MODEST</a:t>
            </a:r>
            <a:r>
              <a:rPr lang="en-US" dirty="0"/>
              <a:t> PROPOSAL </a:t>
            </a:r>
            <a:r>
              <a:rPr lang="en-US" sz="6000" dirty="0"/>
              <a:t>TO </a:t>
            </a:r>
            <a:r>
              <a:rPr lang="en-US" sz="6000" b="1" dirty="0">
                <a:solidFill>
                  <a:srgbClr val="FF6300"/>
                </a:solidFill>
                <a:latin typeface="Chalkduster" charset="0"/>
                <a:ea typeface="Chalkduster" charset="0"/>
                <a:cs typeface="Chalkduster" charset="0"/>
              </a:rPr>
              <a:t>DISRUPT</a:t>
            </a:r>
            <a:r>
              <a:rPr lang="en-US" sz="6000" dirty="0">
                <a:solidFill>
                  <a:srgbClr val="FF6300"/>
                </a:solidFill>
              </a:rPr>
              <a:t> </a:t>
            </a:r>
            <a:r>
              <a:rPr lang="en-US" sz="6000" dirty="0"/>
              <a:t>THE WAY BUILDINGS ARE BUILT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50" y="745626"/>
            <a:ext cx="2828925" cy="4667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 PanLbilt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3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20" y="134472"/>
            <a:ext cx="8814027" cy="623483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3394" y="6453386"/>
            <a:ext cx="2330077" cy="404614"/>
          </a:xfrm>
        </p:spPr>
        <p:txBody>
          <a:bodyPr/>
          <a:lstStyle/>
          <a:p>
            <a:r>
              <a:rPr lang="en-US" dirty="0"/>
              <a:t>Copyright 2016  PanLbilt Global</a:t>
            </a:r>
          </a:p>
        </p:txBody>
      </p:sp>
    </p:spTree>
    <p:extLst>
      <p:ext uri="{BB962C8B-B14F-4D97-AF65-F5344CB8AC3E}">
        <p14:creationId xmlns:p14="http://schemas.microsoft.com/office/powerpoint/2010/main" val="404501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01" y="241738"/>
            <a:ext cx="8514284" cy="602280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05535" y="6453386"/>
            <a:ext cx="2267015" cy="404614"/>
          </a:xfrm>
        </p:spPr>
        <p:txBody>
          <a:bodyPr/>
          <a:lstStyle/>
          <a:p>
            <a:r>
              <a:rPr lang="en-US" dirty="0"/>
              <a:t>Copyright 2016  PanLbilt Global</a:t>
            </a:r>
          </a:p>
        </p:txBody>
      </p:sp>
    </p:spTree>
    <p:extLst>
      <p:ext uri="{BB962C8B-B14F-4D97-AF65-F5344CB8AC3E}">
        <p14:creationId xmlns:p14="http://schemas.microsoft.com/office/powerpoint/2010/main" val="221132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438" y="254234"/>
            <a:ext cx="8615004" cy="609404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79411" y="6348282"/>
            <a:ext cx="2309057" cy="404614"/>
          </a:xfrm>
        </p:spPr>
        <p:txBody>
          <a:bodyPr/>
          <a:lstStyle/>
          <a:p>
            <a:r>
              <a:rPr lang="en-US" dirty="0"/>
              <a:t>Copyright 2016  PanLbilt Global</a:t>
            </a:r>
          </a:p>
        </p:txBody>
      </p:sp>
    </p:spTree>
    <p:extLst>
      <p:ext uri="{BB962C8B-B14F-4D97-AF65-F5344CB8AC3E}">
        <p14:creationId xmlns:p14="http://schemas.microsoft.com/office/powerpoint/2010/main" val="2195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57" y="210207"/>
            <a:ext cx="8585288" cy="60730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84516" y="6358792"/>
            <a:ext cx="2257170" cy="404614"/>
          </a:xfrm>
        </p:spPr>
        <p:txBody>
          <a:bodyPr/>
          <a:lstStyle/>
          <a:p>
            <a:r>
              <a:rPr lang="en-US" dirty="0"/>
              <a:t>Copyright 2016  PanLbilt Global</a:t>
            </a:r>
          </a:p>
        </p:txBody>
      </p:sp>
    </p:spTree>
    <p:extLst>
      <p:ext uri="{BB962C8B-B14F-4D97-AF65-F5344CB8AC3E}">
        <p14:creationId xmlns:p14="http://schemas.microsoft.com/office/powerpoint/2010/main" val="1777558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13971"/>
            <a:ext cx="96012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Allan M. Olbur</a:t>
            </a:r>
          </a:p>
          <a:p>
            <a:pPr marL="0" indent="0" algn="ctr">
              <a:buNone/>
            </a:pPr>
            <a:r>
              <a:rPr lang="en-US" sz="3600" dirty="0"/>
              <a:t>224-425-9236</a:t>
            </a:r>
          </a:p>
          <a:p>
            <a:pPr marL="0" indent="0" algn="ctr">
              <a:buNone/>
            </a:pPr>
            <a:r>
              <a:rPr lang="en-US" sz="3600" dirty="0">
                <a:hlinkClick r:id="rId2"/>
              </a:rPr>
              <a:t>allano@PanLbilt.com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hlinkClick r:id="rId3"/>
              </a:rPr>
              <a:t>www.PanLbilt.com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1459" y="6248581"/>
            <a:ext cx="2361482" cy="404614"/>
          </a:xfrm>
        </p:spPr>
        <p:txBody>
          <a:bodyPr/>
          <a:lstStyle/>
          <a:p>
            <a:r>
              <a:rPr lang="en-US"/>
              <a:t>Copyright 2016  PanLbilt Global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98" y="6123542"/>
            <a:ext cx="28289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9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46272" y="6379813"/>
            <a:ext cx="2267015" cy="404614"/>
          </a:xfrm>
        </p:spPr>
        <p:txBody>
          <a:bodyPr/>
          <a:lstStyle/>
          <a:p>
            <a:r>
              <a:rPr lang="en-US" dirty="0"/>
              <a:t>Copyright 2016  PanLbilt Global</a:t>
            </a:r>
          </a:p>
        </p:txBody>
      </p:sp>
      <p:sp>
        <p:nvSpPr>
          <p:cNvPr id="5" name="Rectangle 4"/>
          <p:cNvSpPr/>
          <p:nvPr/>
        </p:nvSpPr>
        <p:spPr>
          <a:xfrm>
            <a:off x="2448911" y="3077354"/>
            <a:ext cx="78617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PanLbilt Global provides an exciting 21</a:t>
            </a:r>
            <a:r>
              <a:rPr lang="en-US" sz="2400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Century Market Disruptive Patented Environmentally Green, Energy Efficient, &amp; Smart Buildings Technology to revitalize construction of custom designed factory manufactured buildings, neighborhoods and business enterprise zones with an attractive ROI and enhanced shareholder value.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3674" y="2210955"/>
            <a:ext cx="4926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“Better, Cheaper, Faster”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23" y="983457"/>
            <a:ext cx="4462463" cy="73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2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79" y="199696"/>
            <a:ext cx="8960748" cy="633861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54269" y="6538315"/>
            <a:ext cx="2319567" cy="404614"/>
          </a:xfrm>
        </p:spPr>
        <p:txBody>
          <a:bodyPr/>
          <a:lstStyle/>
          <a:p>
            <a:r>
              <a:rPr lang="en-US"/>
              <a:t>Copyright 2016  PanLbilt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6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24" y="210206"/>
            <a:ext cx="8221716" cy="61662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05840" y="6453386"/>
            <a:ext cx="2235484" cy="404614"/>
          </a:xfrm>
        </p:spPr>
        <p:txBody>
          <a:bodyPr/>
          <a:lstStyle/>
          <a:p>
            <a:r>
              <a:rPr lang="en-US" dirty="0"/>
              <a:t>Copyright 2016  PanLbilt Global</a:t>
            </a:r>
          </a:p>
        </p:txBody>
      </p:sp>
    </p:spTree>
    <p:extLst>
      <p:ext uri="{BB962C8B-B14F-4D97-AF65-F5344CB8AC3E}">
        <p14:creationId xmlns:p14="http://schemas.microsoft.com/office/powerpoint/2010/main" val="260814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64" y="125772"/>
            <a:ext cx="8871391" cy="627541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30175" y="6401182"/>
            <a:ext cx="2319567" cy="404614"/>
          </a:xfrm>
        </p:spPr>
        <p:txBody>
          <a:bodyPr/>
          <a:lstStyle/>
          <a:p>
            <a:r>
              <a:rPr lang="en-US" dirty="0"/>
              <a:t>Copyright 2016  PanLbilt Global</a:t>
            </a:r>
          </a:p>
        </p:txBody>
      </p:sp>
    </p:spTree>
    <p:extLst>
      <p:ext uri="{BB962C8B-B14F-4D97-AF65-F5344CB8AC3E}">
        <p14:creationId xmlns:p14="http://schemas.microsoft.com/office/powerpoint/2010/main" val="92368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24" y="159249"/>
            <a:ext cx="8912772" cy="630468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26292" y="6463931"/>
            <a:ext cx="2288036" cy="404614"/>
          </a:xfrm>
        </p:spPr>
        <p:txBody>
          <a:bodyPr/>
          <a:lstStyle/>
          <a:p>
            <a:r>
              <a:rPr lang="en-US" dirty="0"/>
              <a:t>Copyright 2016  PanLbilt Global</a:t>
            </a:r>
          </a:p>
        </p:txBody>
      </p:sp>
    </p:spTree>
    <p:extLst>
      <p:ext uri="{BB962C8B-B14F-4D97-AF65-F5344CB8AC3E}">
        <p14:creationId xmlns:p14="http://schemas.microsoft.com/office/powerpoint/2010/main" val="228817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14" y="171942"/>
            <a:ext cx="8879920" cy="628144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73135" y="6442908"/>
            <a:ext cx="2330077" cy="404614"/>
          </a:xfrm>
        </p:spPr>
        <p:txBody>
          <a:bodyPr/>
          <a:lstStyle/>
          <a:p>
            <a:r>
              <a:rPr lang="en-US" dirty="0"/>
              <a:t>Copyright 2016  PanLbilt Global</a:t>
            </a:r>
          </a:p>
        </p:txBody>
      </p:sp>
    </p:spTree>
    <p:extLst>
      <p:ext uri="{BB962C8B-B14F-4D97-AF65-F5344CB8AC3E}">
        <p14:creationId xmlns:p14="http://schemas.microsoft.com/office/powerpoint/2010/main" val="22460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11550" y="6400462"/>
            <a:ext cx="2235484" cy="404614"/>
          </a:xfrm>
        </p:spPr>
        <p:txBody>
          <a:bodyPr/>
          <a:lstStyle/>
          <a:p>
            <a:pPr algn="ctr"/>
            <a:r>
              <a:rPr lang="en-US" dirty="0"/>
              <a:t>Copyright 2016  PanLbilt Global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814" y="186526"/>
            <a:ext cx="4680628" cy="6310322"/>
          </a:xfrm>
        </p:spPr>
      </p:pic>
      <p:sp>
        <p:nvSpPr>
          <p:cNvPr id="11" name="TextBox 10"/>
          <p:cNvSpPr txBox="1"/>
          <p:nvPr/>
        </p:nvSpPr>
        <p:spPr>
          <a:xfrm>
            <a:off x="397460" y="186526"/>
            <a:ext cx="67495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Easy assembly directions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included with each building kit</a:t>
            </a:r>
          </a:p>
          <a:p>
            <a:pPr algn="ctr"/>
            <a:endParaRPr lang="en-US" sz="2800" dirty="0">
              <a:latin typeface="Calibri" panose="020F0502020204030204" pitchFamily="34" charset="0"/>
            </a:endParaRP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For illustration, a </a:t>
            </a:r>
            <a:r>
              <a:rPr lang="en-US" sz="2800" b="1" dirty="0">
                <a:latin typeface="Calibri" panose="020F0502020204030204" pitchFamily="34" charset="0"/>
              </a:rPr>
              <a:t>200m2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House can be erected</a:t>
            </a:r>
          </a:p>
          <a:p>
            <a:pPr algn="ctr"/>
            <a:r>
              <a:rPr lang="en-US" sz="2800" b="1" i="1" dirty="0">
                <a:latin typeface="Calibri" panose="020F0502020204030204" pitchFamily="34" charset="0"/>
              </a:rPr>
              <a:t>in Three (3) Days</a:t>
            </a:r>
          </a:p>
          <a:p>
            <a:pPr algn="ctr"/>
            <a:endParaRPr lang="en-US" sz="2800" dirty="0">
              <a:latin typeface="Calibri" panose="020F0502020204030204" pitchFamily="34" charset="0"/>
            </a:endParaRP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(exterior/interior walls, roof, 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doors &amp; windows)</a:t>
            </a:r>
          </a:p>
          <a:p>
            <a:pPr algn="ctr"/>
            <a:endParaRPr lang="en-US" sz="2800" dirty="0">
              <a:latin typeface="Calibri" panose="020F0502020204030204" pitchFamily="34" charset="0"/>
            </a:endParaRP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Next, outside and inside wall decorations,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fixtures, plumbing, cabinets, etc.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are installed according to plans</a:t>
            </a:r>
          </a:p>
        </p:txBody>
      </p:sp>
    </p:spTree>
    <p:extLst>
      <p:ext uri="{BB962C8B-B14F-4D97-AF65-F5344CB8AC3E}">
        <p14:creationId xmlns:p14="http://schemas.microsoft.com/office/powerpoint/2010/main" val="1672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85585" y="6369303"/>
            <a:ext cx="2361608" cy="404614"/>
          </a:xfrm>
        </p:spPr>
        <p:txBody>
          <a:bodyPr/>
          <a:lstStyle/>
          <a:p>
            <a:r>
              <a:rPr lang="en-US" dirty="0"/>
              <a:t>Copyright 2016  PanLbilt Global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77" y="90674"/>
            <a:ext cx="9115425" cy="3130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77" y="3473703"/>
            <a:ext cx="9115425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6965" y="3220807"/>
            <a:ext cx="2282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5. Glue, Tape and seal gaps in  the walls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1769" y="3220806"/>
            <a:ext cx="2154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6. Apply exterior paint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4678" y="3220805"/>
            <a:ext cx="233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7. Install flooring, ceiling, wall decoration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26038" y="3198194"/>
            <a:ext cx="1983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8. Install fixtures, cabinets, etc.</a:t>
            </a:r>
          </a:p>
        </p:txBody>
      </p:sp>
    </p:spTree>
    <p:extLst>
      <p:ext uri="{BB962C8B-B14F-4D97-AF65-F5344CB8AC3E}">
        <p14:creationId xmlns:p14="http://schemas.microsoft.com/office/powerpoint/2010/main" val="200129122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213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Chalkduster</vt:lpstr>
      <vt:lpstr>Franklin Gothic Book</vt:lpstr>
      <vt:lpstr>Times New Roman</vt:lpstr>
      <vt:lpstr>Crop</vt:lpstr>
      <vt:lpstr>A MODEST PROPOSAL TO DISRUPT THE WAY BUILDINGS ARE BUILT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Olbur</dc:creator>
  <cp:lastModifiedBy>Allan Olbur</cp:lastModifiedBy>
  <cp:revision>12</cp:revision>
  <dcterms:created xsi:type="dcterms:W3CDTF">2016-02-08T13:10:18Z</dcterms:created>
  <dcterms:modified xsi:type="dcterms:W3CDTF">2016-05-18T18:27:29Z</dcterms:modified>
</cp:coreProperties>
</file>